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0" r:id="rId1"/>
  </p:sldMasterIdLst>
  <p:sldIdLst>
    <p:sldId id="256" r:id="rId2"/>
    <p:sldId id="283" r:id="rId3"/>
    <p:sldId id="258" r:id="rId4"/>
    <p:sldId id="259" r:id="rId5"/>
    <p:sldId id="260" r:id="rId6"/>
    <p:sldId id="280" r:id="rId7"/>
    <p:sldId id="261" r:id="rId8"/>
    <p:sldId id="262" r:id="rId9"/>
    <p:sldId id="263" r:id="rId10"/>
    <p:sldId id="264" r:id="rId11"/>
    <p:sldId id="265" r:id="rId12"/>
    <p:sldId id="292" r:id="rId13"/>
    <p:sldId id="267" r:id="rId14"/>
    <p:sldId id="268" r:id="rId15"/>
    <p:sldId id="286" r:id="rId16"/>
    <p:sldId id="269" r:id="rId17"/>
    <p:sldId id="270" r:id="rId18"/>
    <p:sldId id="271" r:id="rId19"/>
    <p:sldId id="272" r:id="rId20"/>
    <p:sldId id="273" r:id="rId21"/>
    <p:sldId id="274" r:id="rId22"/>
    <p:sldId id="279" r:id="rId23"/>
    <p:sldId id="276" r:id="rId24"/>
    <p:sldId id="284" r:id="rId25"/>
    <p:sldId id="288" r:id="rId26"/>
    <p:sldId id="289" r:id="rId27"/>
    <p:sldId id="290" r:id="rId28"/>
    <p:sldId id="291" r:id="rId29"/>
    <p:sldId id="293" r:id="rId30"/>
    <p:sldId id="294" r:id="rId31"/>
    <p:sldId id="295" r:id="rId32"/>
    <p:sldId id="287" r:id="rId33"/>
    <p:sldId id="277" r:id="rId34"/>
    <p:sldId id="281" r:id="rId35"/>
    <p:sldId id="282" r:id="rId36"/>
    <p:sldId id="285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6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1880" y="-8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715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3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9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9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21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0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769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25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96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4/4/22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42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44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63" r:id="rId6"/>
    <p:sldLayoutId id="2147483759" r:id="rId7"/>
    <p:sldLayoutId id="2147483760" r:id="rId8"/>
    <p:sldLayoutId id="2147483761" r:id="rId9"/>
    <p:sldLayoutId id="2147483762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811148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LED Ticker Displays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802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6115" y="0"/>
            <a:ext cx="12192002" cy="685800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B5707D-22E9-437B-80DD-6865CAFF1F26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Corporate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&amp;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Lobbies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63204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1565" y="-1"/>
            <a:ext cx="9144001" cy="68580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618156-A7BA-481A-8DE0-64029814F61E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Retail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&amp;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Public Spaces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48121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6922" y="-1"/>
            <a:ext cx="9144001" cy="685800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618156-A7BA-481A-8DE0-64029814F61E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Home Offices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&amp;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 Mancaves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02257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88612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3 simple steps to get a budget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516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7684" y="-1"/>
            <a:ext cx="9144001" cy="685800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Step 1: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Define the ideal height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207C3-D571-8C4A-9B42-691E2CEB332C}"/>
              </a:ext>
            </a:extLst>
          </p:cNvPr>
          <p:cNvSpPr txBox="1"/>
          <p:nvPr/>
        </p:nvSpPr>
        <p:spPr>
          <a:xfrm>
            <a:off x="435309" y="5002592"/>
            <a:ext cx="4023360" cy="1622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$400 to $1,000 per foot for standard sizes</a:t>
            </a:r>
          </a:p>
        </p:txBody>
      </p:sp>
    </p:spTree>
    <p:extLst>
      <p:ext uri="{BB962C8B-B14F-4D97-AF65-F5344CB8AC3E}">
        <p14:creationId xmlns:p14="http://schemas.microsoft.com/office/powerpoint/2010/main" val="3091121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661" y="20368"/>
            <a:ext cx="10256449" cy="6837632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Step 2: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Define the ideal length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3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996" y="0"/>
            <a:ext cx="14373492" cy="685800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Step 3: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Select the style of ticker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F4A4BC-2889-4B22-B96D-D9E4A3E4538B}"/>
              </a:ext>
            </a:extLst>
          </p:cNvPr>
          <p:cNvSpPr txBox="1"/>
          <p:nvPr/>
        </p:nvSpPr>
        <p:spPr>
          <a:xfrm>
            <a:off x="435309" y="5002592"/>
            <a:ext cx="4023360" cy="709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Straight</a:t>
            </a:r>
          </a:p>
        </p:txBody>
      </p:sp>
    </p:spTree>
    <p:extLst>
      <p:ext uri="{BB962C8B-B14F-4D97-AF65-F5344CB8AC3E}">
        <p14:creationId xmlns:p14="http://schemas.microsoft.com/office/powerpoint/2010/main" val="28371904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1466" y="0"/>
            <a:ext cx="10427645" cy="7820734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Select the style of ticker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F4A4BC-2889-4B22-B96D-D9E4A3E4538B}"/>
              </a:ext>
            </a:extLst>
          </p:cNvPr>
          <p:cNvSpPr txBox="1"/>
          <p:nvPr/>
        </p:nvSpPr>
        <p:spPr>
          <a:xfrm>
            <a:off x="435309" y="5002592"/>
            <a:ext cx="4023360" cy="709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Wrap Corners</a:t>
            </a:r>
          </a:p>
        </p:txBody>
      </p:sp>
    </p:spTree>
    <p:extLst>
      <p:ext uri="{BB962C8B-B14F-4D97-AF65-F5344CB8AC3E}">
        <p14:creationId xmlns:p14="http://schemas.microsoft.com/office/powerpoint/2010/main" val="311671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3574" y="0"/>
            <a:ext cx="12192000" cy="6857999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Select the style of ticker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F4A4BC-2889-4B22-B96D-D9E4A3E4538B}"/>
              </a:ext>
            </a:extLst>
          </p:cNvPr>
          <p:cNvSpPr txBox="1"/>
          <p:nvPr/>
        </p:nvSpPr>
        <p:spPr>
          <a:xfrm>
            <a:off x="435309" y="5002592"/>
            <a:ext cx="4023360" cy="709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Flexible Curved</a:t>
            </a:r>
          </a:p>
        </p:txBody>
      </p:sp>
    </p:spTree>
    <p:extLst>
      <p:ext uri="{BB962C8B-B14F-4D97-AF65-F5344CB8AC3E}">
        <p14:creationId xmlns:p14="http://schemas.microsoft.com/office/powerpoint/2010/main" val="4028668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067" y="-1"/>
            <a:ext cx="10287001" cy="68580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Select the style of ticker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F4A4BC-2889-4B22-B96D-D9E4A3E4538B}"/>
              </a:ext>
            </a:extLst>
          </p:cNvPr>
          <p:cNvSpPr txBox="1"/>
          <p:nvPr/>
        </p:nvSpPr>
        <p:spPr>
          <a:xfrm>
            <a:off x="435309" y="5002592"/>
            <a:ext cx="4023360" cy="709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Circular</a:t>
            </a:r>
          </a:p>
        </p:txBody>
      </p:sp>
    </p:spTree>
    <p:extLst>
      <p:ext uri="{BB962C8B-B14F-4D97-AF65-F5344CB8AC3E}">
        <p14:creationId xmlns:p14="http://schemas.microsoft.com/office/powerpoint/2010/main" val="26258378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3574" y="0"/>
            <a:ext cx="10289573" cy="685800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Your clients want to create an exciting environment.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3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890" y="-1"/>
            <a:ext cx="9144001" cy="68580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Select the style of ticker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F4A4BC-2889-4B22-B96D-D9E4A3E4538B}"/>
              </a:ext>
            </a:extLst>
          </p:cNvPr>
          <p:cNvSpPr txBox="1"/>
          <p:nvPr/>
        </p:nvSpPr>
        <p:spPr>
          <a:xfrm>
            <a:off x="435309" y="5002592"/>
            <a:ext cx="4023360" cy="709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Ceiling Mounted</a:t>
            </a:r>
          </a:p>
        </p:txBody>
      </p:sp>
    </p:spTree>
    <p:extLst>
      <p:ext uri="{BB962C8B-B14F-4D97-AF65-F5344CB8AC3E}">
        <p14:creationId xmlns:p14="http://schemas.microsoft.com/office/powerpoint/2010/main" val="2201328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838528" y="1077041"/>
            <a:ext cx="8846764" cy="4976304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Select the style of ticker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F4A4BC-2889-4B22-B96D-D9E4A3E4538B}"/>
              </a:ext>
            </a:extLst>
          </p:cNvPr>
          <p:cNvSpPr txBox="1"/>
          <p:nvPr/>
        </p:nvSpPr>
        <p:spPr>
          <a:xfrm>
            <a:off x="435309" y="5002592"/>
            <a:ext cx="4023360" cy="709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Vertical</a:t>
            </a:r>
          </a:p>
        </p:txBody>
      </p:sp>
    </p:spTree>
    <p:extLst>
      <p:ext uri="{BB962C8B-B14F-4D97-AF65-F5344CB8AC3E}">
        <p14:creationId xmlns:p14="http://schemas.microsoft.com/office/powerpoint/2010/main" val="2591061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1706" y="36576"/>
            <a:ext cx="15158721" cy="6821424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Select the style of ticker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F4A4BC-2889-4B22-B96D-D9E4A3E4538B}"/>
              </a:ext>
            </a:extLst>
          </p:cNvPr>
          <p:cNvSpPr txBox="1"/>
          <p:nvPr/>
        </p:nvSpPr>
        <p:spPr>
          <a:xfrm>
            <a:off x="435309" y="5002592"/>
            <a:ext cx="4023360" cy="709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Outdoor</a:t>
            </a:r>
          </a:p>
        </p:txBody>
      </p:sp>
    </p:spTree>
    <p:extLst>
      <p:ext uri="{BB962C8B-B14F-4D97-AF65-F5344CB8AC3E}">
        <p14:creationId xmlns:p14="http://schemas.microsoft.com/office/powerpoint/2010/main" val="337750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890" y="-1"/>
            <a:ext cx="9144001" cy="68580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8BFE32-04B7-1745-BC1F-0BFC73678D5B}"/>
              </a:ext>
            </a:extLst>
          </p:cNvPr>
          <p:cNvSpPr txBox="1"/>
          <p:nvPr/>
        </p:nvSpPr>
        <p:spPr>
          <a:xfrm>
            <a:off x="435309" y="5002592"/>
            <a:ext cx="4023360" cy="162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Custom engineered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CFA93-0655-CD47-9B86-B593ED65FEF5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Select the style of ticker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5315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88612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Rise Ticker App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pic>
        <p:nvPicPr>
          <p:cNvPr id="1030" name="Picture 6" descr="App Store Lockup - App Store And Google Play Logo 2018 Vector (1000x339), Png Download">
            <a:extLst>
              <a:ext uri="{FF2B5EF4-FFF2-40B4-BE49-F238E27FC236}">
                <a16:creationId xmlns:a16="http://schemas.microsoft.com/office/drawing/2014/main" id="{54FA7F44-F78D-3347-A8B3-2619B3000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3207"/>
          <a:stretch/>
        </p:blipFill>
        <p:spPr bwMode="auto">
          <a:xfrm>
            <a:off x="8348134" y="5608514"/>
            <a:ext cx="3626151" cy="109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pp Store Lockup - App Store And Google Play Logo 2018 Vector (1000x339), Png Download">
            <a:extLst>
              <a:ext uri="{FF2B5EF4-FFF2-40B4-BE49-F238E27FC236}">
                <a16:creationId xmlns:a16="http://schemas.microsoft.com/office/drawing/2014/main" id="{F7BF42D7-31D0-F447-B63E-7CAA50E84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76" b="43207"/>
          <a:stretch/>
        </p:blipFill>
        <p:spPr bwMode="auto">
          <a:xfrm>
            <a:off x="8377162" y="4383498"/>
            <a:ext cx="3626151" cy="109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164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3967" y="0"/>
            <a:ext cx="8668158" cy="685800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8BFE32-04B7-1745-BC1F-0BFC73678D5B}"/>
              </a:ext>
            </a:extLst>
          </p:cNvPr>
          <p:cNvSpPr txBox="1"/>
          <p:nvPr/>
        </p:nvSpPr>
        <p:spPr>
          <a:xfrm>
            <a:off x="435309" y="5002592"/>
            <a:ext cx="4023360" cy="1622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Set time zone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Power Save settings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Adjust scroll speed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Optimize brightness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4CFA93-0655-CD47-9B86-B593ED65FEF5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9F687-8B54-4F40-A147-E655608C3516}"/>
              </a:ext>
            </a:extLst>
          </p:cNvPr>
          <p:cNvSpPr txBox="1"/>
          <p:nvPr/>
        </p:nvSpPr>
        <p:spPr>
          <a:xfrm>
            <a:off x="630381" y="12747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Rise Ticker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App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89449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3049" y="0"/>
            <a:ext cx="7998531" cy="685800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4CFA93-0655-CD47-9B86-B593ED65FEF5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9F687-8B54-4F40-A147-E655608C3516}"/>
              </a:ext>
            </a:extLst>
          </p:cNvPr>
          <p:cNvSpPr txBox="1"/>
          <p:nvPr/>
        </p:nvSpPr>
        <p:spPr>
          <a:xfrm>
            <a:off x="630381" y="12747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Rise Ticker App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971320-9911-9E46-8586-FB3D607305CB}"/>
              </a:ext>
            </a:extLst>
          </p:cNvPr>
          <p:cNvSpPr txBox="1"/>
          <p:nvPr/>
        </p:nvSpPr>
        <p:spPr>
          <a:xfrm>
            <a:off x="435309" y="5002592"/>
            <a:ext cx="4023360" cy="1622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Add users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01021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641" y="0"/>
            <a:ext cx="8190534" cy="7633578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4CFA93-0655-CD47-9B86-B593ED65FEF5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9F687-8B54-4F40-A147-E655608C3516}"/>
              </a:ext>
            </a:extLst>
          </p:cNvPr>
          <p:cNvSpPr txBox="1"/>
          <p:nvPr/>
        </p:nvSpPr>
        <p:spPr>
          <a:xfrm>
            <a:off x="630381" y="12747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Rise Ticker App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F84432-F2E8-CB4B-85C1-8056C859054D}"/>
              </a:ext>
            </a:extLst>
          </p:cNvPr>
          <p:cNvSpPr txBox="1"/>
          <p:nvPr/>
        </p:nvSpPr>
        <p:spPr>
          <a:xfrm>
            <a:off x="435309" y="5002592"/>
            <a:ext cx="4023360" cy="1622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Schedule Messages &amp; Images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6485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9641" y="0"/>
            <a:ext cx="8190534" cy="7506632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4CFA93-0655-CD47-9B86-B593ED65FEF5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9F687-8B54-4F40-A147-E655608C3516}"/>
              </a:ext>
            </a:extLst>
          </p:cNvPr>
          <p:cNvSpPr txBox="1"/>
          <p:nvPr/>
        </p:nvSpPr>
        <p:spPr>
          <a:xfrm>
            <a:off x="630381" y="12747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Rise Ticker App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873EE-2123-3744-BCC4-726C11EED770}"/>
              </a:ext>
            </a:extLst>
          </p:cNvPr>
          <p:cNvSpPr txBox="1"/>
          <p:nvPr/>
        </p:nvSpPr>
        <p:spPr>
          <a:xfrm>
            <a:off x="435309" y="5002592"/>
            <a:ext cx="4023360" cy="1622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RSS Feeds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93683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3866" y="-112402"/>
            <a:ext cx="8336309" cy="747364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4CFA93-0655-CD47-9B86-B593ED65FEF5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9F687-8B54-4F40-A147-E655608C3516}"/>
              </a:ext>
            </a:extLst>
          </p:cNvPr>
          <p:cNvSpPr txBox="1"/>
          <p:nvPr/>
        </p:nvSpPr>
        <p:spPr>
          <a:xfrm>
            <a:off x="630381" y="12747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Rise Ticker App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BFA873-5831-3846-A22B-5F48BD20862D}"/>
              </a:ext>
            </a:extLst>
          </p:cNvPr>
          <p:cNvSpPr txBox="1"/>
          <p:nvPr/>
        </p:nvSpPr>
        <p:spPr>
          <a:xfrm>
            <a:off x="435309" y="5002592"/>
            <a:ext cx="4023360" cy="1622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Financial Data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3347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4192" y="-1"/>
            <a:ext cx="10009397" cy="68580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To do that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they need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eye-catching technology.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40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6772" y="0"/>
            <a:ext cx="8190534" cy="72151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4CFA93-0655-CD47-9B86-B593ED65FEF5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9F687-8B54-4F40-A147-E655608C3516}"/>
              </a:ext>
            </a:extLst>
          </p:cNvPr>
          <p:cNvSpPr txBox="1"/>
          <p:nvPr/>
        </p:nvSpPr>
        <p:spPr>
          <a:xfrm>
            <a:off x="630381" y="12747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Rise Ticker App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EB2C31-128D-7741-9F49-9709A6FD5F0B}"/>
              </a:ext>
            </a:extLst>
          </p:cNvPr>
          <p:cNvSpPr txBox="1"/>
          <p:nvPr/>
        </p:nvSpPr>
        <p:spPr>
          <a:xfrm>
            <a:off x="435309" y="5002592"/>
            <a:ext cx="4023360" cy="1622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Sports Data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07089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4CFA93-0655-CD47-9B86-B593ED65FEF5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D9F687-8B54-4F40-A147-E655608C3516}"/>
              </a:ext>
            </a:extLst>
          </p:cNvPr>
          <p:cNvSpPr txBox="1"/>
          <p:nvPr/>
        </p:nvSpPr>
        <p:spPr>
          <a:xfrm>
            <a:off x="630381" y="12747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Rise Ticker App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EB2C31-128D-7741-9F49-9709A6FD5F0B}"/>
              </a:ext>
            </a:extLst>
          </p:cNvPr>
          <p:cNvSpPr txBox="1"/>
          <p:nvPr/>
        </p:nvSpPr>
        <p:spPr>
          <a:xfrm>
            <a:off x="435309" y="5002592"/>
            <a:ext cx="4023360" cy="16223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Subscription Cost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7D676B-7920-BD4D-9FF1-D1037A5CA3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798777"/>
              </p:ext>
            </p:extLst>
          </p:nvPr>
        </p:nvGraphicFramePr>
        <p:xfrm>
          <a:off x="4979319" y="2118360"/>
          <a:ext cx="6862715" cy="2621280"/>
        </p:xfrm>
        <a:graphic>
          <a:graphicData uri="http://schemas.openxmlformats.org/drawingml/2006/table">
            <a:tbl>
              <a:tblPr/>
              <a:tblGrid>
                <a:gridCol w="2203510">
                  <a:extLst>
                    <a:ext uri="{9D8B030D-6E8A-4147-A177-3AD203B41FA5}">
                      <a16:colId xmlns:a16="http://schemas.microsoft.com/office/drawing/2014/main" val="135156650"/>
                    </a:ext>
                  </a:extLst>
                </a:gridCol>
                <a:gridCol w="957943">
                  <a:extLst>
                    <a:ext uri="{9D8B030D-6E8A-4147-A177-3AD203B41FA5}">
                      <a16:colId xmlns:a16="http://schemas.microsoft.com/office/drawing/2014/main" val="592946986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4166451183"/>
                    </a:ext>
                  </a:extLst>
                </a:gridCol>
                <a:gridCol w="1175657">
                  <a:extLst>
                    <a:ext uri="{9D8B030D-6E8A-4147-A177-3AD203B41FA5}">
                      <a16:colId xmlns:a16="http://schemas.microsoft.com/office/drawing/2014/main" val="3156694985"/>
                    </a:ext>
                  </a:extLst>
                </a:gridCol>
                <a:gridCol w="1349948">
                  <a:extLst>
                    <a:ext uri="{9D8B030D-6E8A-4147-A177-3AD203B41FA5}">
                      <a16:colId xmlns:a16="http://schemas.microsoft.com/office/drawing/2014/main" val="1901909450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rtl="0" fontAlgn="b"/>
                      <a:endParaRPr lang="en-US" dirty="0">
                        <a:effectLst/>
                      </a:endParaRP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1 Year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 dirty="0">
                          <a:effectLst/>
                        </a:rPr>
                        <a:t>3 Year</a:t>
                      </a:r>
                      <a:br>
                        <a:rPr lang="en-US" b="1" dirty="0">
                          <a:effectLst/>
                        </a:rPr>
                      </a:br>
                      <a:r>
                        <a:rPr lang="en-US" b="1" dirty="0">
                          <a:effectLst/>
                        </a:rPr>
                        <a:t>10% discount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>
                          <a:effectLst/>
                        </a:rPr>
                        <a:t>5 Year</a:t>
                      </a:r>
                      <a:br>
                        <a:rPr lang="en-US" b="1">
                          <a:effectLst/>
                        </a:rPr>
                      </a:br>
                      <a:r>
                        <a:rPr lang="en-US" b="1">
                          <a:effectLst/>
                        </a:rPr>
                        <a:t>20% discount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b="1">
                          <a:effectLst/>
                        </a:rPr>
                        <a:t>Perpetual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0012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b="1">
                          <a:effectLst/>
                        </a:rPr>
                        <a:t>Ticker App for Messaging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$240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$648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$960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$1,680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44734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b="1">
                          <a:effectLst/>
                        </a:rPr>
                        <a:t>Ticker App with Sports or Finance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$480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$1,296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$1,920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$3,360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455411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US" b="1" dirty="0">
                          <a:effectLst/>
                        </a:rPr>
                        <a:t>Ticker app with Sports &amp; Finance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$600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$1,620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>
                          <a:effectLst/>
                        </a:rPr>
                        <a:t>$2,400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dirty="0">
                          <a:effectLst/>
                        </a:rPr>
                        <a:t>$4,200</a:t>
                      </a:r>
                    </a:p>
                  </a:txBody>
                  <a:tcPr marL="28575" marR="28575" marT="19050" marB="1905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6023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8064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8861228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Why Rise?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24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890" y="-1"/>
            <a:ext cx="9144001" cy="68580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Complete Solution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E49527-179B-4615-9262-0C9EA71018AD}"/>
              </a:ext>
            </a:extLst>
          </p:cNvPr>
          <p:cNvSpPr txBox="1"/>
          <p:nvPr/>
        </p:nvSpPr>
        <p:spPr>
          <a:xfrm>
            <a:off x="435309" y="5002592"/>
            <a:ext cx="4023360" cy="1622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Hardware  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Mobile App 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spc="-5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Licensed Data </a:t>
            </a:r>
            <a:endParaRPr lang="en-US" sz="22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Installation</a:t>
            </a:r>
          </a:p>
        </p:txBody>
      </p:sp>
    </p:spTree>
    <p:extLst>
      <p:ext uri="{BB962C8B-B14F-4D97-AF65-F5344CB8AC3E}">
        <p14:creationId xmlns:p14="http://schemas.microsoft.com/office/powerpoint/2010/main" val="1651007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5195" y="0"/>
            <a:ext cx="12192001" cy="685800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Quality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E49527-179B-4615-9262-0C9EA71018AD}"/>
              </a:ext>
            </a:extLst>
          </p:cNvPr>
          <p:cNvSpPr txBox="1"/>
          <p:nvPr/>
        </p:nvSpPr>
        <p:spPr>
          <a:xfrm>
            <a:off x="435309" y="5002592"/>
            <a:ext cx="4023360" cy="12297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5 Year Warranty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Meets Industry Certifications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Integrated Mobile App</a:t>
            </a:r>
          </a:p>
        </p:txBody>
      </p:sp>
    </p:spTree>
    <p:extLst>
      <p:ext uri="{BB962C8B-B14F-4D97-AF65-F5344CB8AC3E}">
        <p14:creationId xmlns:p14="http://schemas.microsoft.com/office/powerpoint/2010/main" val="2960110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1502" y="-580120"/>
            <a:ext cx="12192000" cy="914400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Easy to Use Mobile App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E49527-179B-4615-9262-0C9EA71018AD}"/>
              </a:ext>
            </a:extLst>
          </p:cNvPr>
          <p:cNvSpPr txBox="1"/>
          <p:nvPr/>
        </p:nvSpPr>
        <p:spPr>
          <a:xfrm>
            <a:off x="435309" y="5002592"/>
            <a:ext cx="4023360" cy="13333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Licensed Data: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Financial Quotes</a:t>
            </a:r>
          </a:p>
          <a:p>
            <a:pPr marL="342900" indent="-3429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Sports Scores / Odds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1519A8-5A42-F649-88B0-8E4EF1E4E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825" y="2630646"/>
            <a:ext cx="379730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257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101231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Learn more at www.RiseDisplay.com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56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7595" y="-1"/>
            <a:ext cx="10291021" cy="68580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0" y="1122363"/>
            <a:ext cx="4123999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We specialize in LED Tickers.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5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0208" y="-1"/>
            <a:ext cx="10287001" cy="68580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Make it easy for you to include in your AV solution.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295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798" y="0"/>
            <a:ext cx="10276094" cy="6858000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We have helped thousands of clients across North America.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48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890" y="-1"/>
            <a:ext cx="9144001" cy="68580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39D0A-2FE0-4218-A64B-38250DC80C44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High Schools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&amp;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Universities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71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6890" y="-1"/>
            <a:ext cx="9144001" cy="68580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AA8245-D18E-4743-B7C4-4B3525F0689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Financial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&amp;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Banking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01196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A97D4B-E7FD-4B95-ABC3-811342A4AC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3361" y="20515"/>
            <a:ext cx="9144001" cy="6858001"/>
          </a:xfrm>
          <a:prstGeom prst="rect">
            <a:avLst/>
          </a:prstGeom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36E15BE-E170-4BB9-AD49-AC26F45D2C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82" b="97129"/>
          <a:stretch/>
        </p:blipFill>
        <p:spPr>
          <a:xfrm>
            <a:off x="0" y="0"/>
            <a:ext cx="3523488" cy="8061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7363E5-54BB-4455-A55E-602B5BAAB93A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Sports Bars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&amp;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spc="-50" dirty="0">
                <a:latin typeface="Roboto" panose="02000000000000000000" pitchFamily="2" charset="0"/>
                <a:ea typeface="Roboto" panose="02000000000000000000" pitchFamily="2" charset="0"/>
                <a:cs typeface="+mj-cs"/>
              </a:rPr>
              <a:t>Casinos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spc="-50" dirty="0">
              <a:latin typeface="Roboto" panose="02000000000000000000" pitchFamily="2" charset="0"/>
              <a:ea typeface="Roboto" panose="02000000000000000000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77530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pull/>
  </p:transition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</TotalTime>
  <Words>304</Words>
  <Application>Microsoft Macintosh PowerPoint</Application>
  <PresentationFormat>Widescreen</PresentationFormat>
  <Paragraphs>110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Avenir Next LT Pro</vt:lpstr>
      <vt:lpstr>Calibri</vt:lpstr>
      <vt:lpstr>Roboto</vt:lpstr>
      <vt:lpstr>AccentBoxVTI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Cahoy</dc:creator>
  <cp:lastModifiedBy>Ryan Cahoy</cp:lastModifiedBy>
  <cp:revision>31</cp:revision>
  <dcterms:created xsi:type="dcterms:W3CDTF">2020-04-02T15:25:26Z</dcterms:created>
  <dcterms:modified xsi:type="dcterms:W3CDTF">2022-04-04T19:34:46Z</dcterms:modified>
</cp:coreProperties>
</file>