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F7032-4AD3-4BBC-B953-806225708B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98D62B-1DED-412B-BA43-B85AA9426C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D8A3C-E642-44C1-BE94-80C8326D7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F9FC-9480-4F4D-B167-B6BFB759EB62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91721-CB3B-46AA-B33C-8F132A217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79422-E5DA-43D6-8B3C-90C9F5E8C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446C-2E77-4164-8FB5-A75B1230E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43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2F91C-72AE-406D-BC89-54F47125F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37521F-F83D-4F59-9FAE-A166AF32D9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E77DB-C109-4169-83D2-C6E4E5623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F9FC-9480-4F4D-B167-B6BFB759EB62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8C033-FF99-4BAC-A2FE-E733277D8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29E3B-E757-46E5-ADAC-B900029AF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446C-2E77-4164-8FB5-A75B1230E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89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30FA87-5C06-4F72-B441-BEC0E4599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E0B678-4428-4CFD-AC49-36AD1263A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D4A64-D460-47E2-9FD4-B0F219153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F9FC-9480-4F4D-B167-B6BFB759EB62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A10B6-F9A4-48E9-B687-7D78BA38C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2C576-BFC8-4152-B1C3-302706A77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446C-2E77-4164-8FB5-A75B1230E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79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8DDC8-61C7-49D9-A2C5-2E4DDD2A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A4C30-9A43-403F-8A6C-6A930E90E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31B00-A1D1-4681-A0FA-0F17F4F89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F9FC-9480-4F4D-B167-B6BFB759EB62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A2DE7-3679-42F8-B00D-3C403E4AA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821CC-DE79-4C50-9798-78DF14EF0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446C-2E77-4164-8FB5-A75B1230E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51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91F99-C3BA-47EC-8992-4CF805DDC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791DCB-CAD3-471F-A304-0A050EFAB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B7261-E119-4954-9226-A48BA82BB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F9FC-9480-4F4D-B167-B6BFB759EB62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DDA02-4CEC-4BD7-B9EE-EA92C5669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76625-0524-4BF8-BDCA-BF4BA3A34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446C-2E77-4164-8FB5-A75B1230E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2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A933C-9790-4E26-B989-EC893463E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77BAA-5E89-452F-8382-92FE41FD9C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965BB-BF98-43E2-90DA-D8D9A9FE3D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CEA383-0368-4870-9978-79AB9D7FF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F9FC-9480-4F4D-B167-B6BFB759EB62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483BB6-4E6C-4945-8E01-8C32BE4C2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AD1E49-3639-4DCF-844F-6D9D67226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446C-2E77-4164-8FB5-A75B1230E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84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10312-DADA-4F84-B0D5-6EC7389B0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814649-2A16-42C7-A943-CA4C46F62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A88031-2A4E-423E-84DF-E44BA5147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3F0C19-74C8-453B-9A55-1AB1135B59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3ABC71-A7CE-4134-BA09-DC64695D7F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429DE4-106D-4848-B6D6-3499FE398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F9FC-9480-4F4D-B167-B6BFB759EB62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B0C1E0-61EA-475D-B968-F1F7E3AA8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3C5084-1C0C-4C2E-B03E-42A0A73A6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446C-2E77-4164-8FB5-A75B1230E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38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EEA71-F250-4638-BA2F-9E78C8D0C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249899-4790-464C-92BC-F24B17385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F9FC-9480-4F4D-B167-B6BFB759EB62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C14B3E-3AF2-4432-96F2-E5138B220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F000B6-2B8A-4D68-B732-36C3AB5AB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446C-2E77-4164-8FB5-A75B1230E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0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359381-A447-45D3-913B-FA8A93C01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F9FC-9480-4F4D-B167-B6BFB759EB62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CD0D9E-3204-42FE-AD16-4CAF20891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6B1E6D-D14C-4709-9ED4-33E540AA4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446C-2E77-4164-8FB5-A75B1230E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47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7A7CA-7AAB-458B-8765-0BE43BDCC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C7111-67E9-4AE0-94FB-1959E898B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0AD3CA-4187-459C-B41A-6B779486C5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FF0A27-79CE-4BF5-9A22-7BEA85BB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F9FC-9480-4F4D-B167-B6BFB759EB62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99C422-6C1E-4E45-A850-4645A7610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186C54-D6B1-479A-B09A-A793A8B1E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446C-2E77-4164-8FB5-A75B1230E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6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FC37C-5A47-4597-BD28-30DC2E65B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3BDBF4-3CA1-427F-AEE5-2BFBB0DCB0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A02FC-8E14-4A01-9FFC-CBE4EA061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95DA26-2201-4851-A726-F1FE4C958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F9FC-9480-4F4D-B167-B6BFB759EB62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8032C-8E70-4427-B5DA-6BA954922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57CFD-1E23-4D75-A2F8-B397EEF78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446C-2E77-4164-8FB5-A75B1230E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3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DB3D60-0BAA-4E05-9908-55DF022D0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829C8B-7336-494B-AA1A-7B700498E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0EBFE-9223-47F0-A8CD-A3DF117408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CF9FC-9480-4F4D-B167-B6BFB759EB62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5756A-24DB-4D61-A65A-7BEA6552B0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5CE3B-3864-41B8-B583-C9D71F33C3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E446C-2E77-4164-8FB5-A75B1230E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5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room&#10;&#10;Description automatically generated">
            <a:extLst>
              <a:ext uri="{FF2B5EF4-FFF2-40B4-BE49-F238E27FC236}">
                <a16:creationId xmlns:a16="http://schemas.microsoft.com/office/drawing/2014/main" id="{2B1E3374-0116-43BA-9630-DBA2BCA1A4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67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eiling, indoor, chair, building&#10;&#10;Description automatically generated">
            <a:extLst>
              <a:ext uri="{FF2B5EF4-FFF2-40B4-BE49-F238E27FC236}">
                <a16:creationId xmlns:a16="http://schemas.microsoft.com/office/drawing/2014/main" id="{E952B7F7-8BB5-4909-BA11-A6304F75CF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52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room, table&#10;&#10;Description automatically generated">
            <a:extLst>
              <a:ext uri="{FF2B5EF4-FFF2-40B4-BE49-F238E27FC236}">
                <a16:creationId xmlns:a16="http://schemas.microsoft.com/office/drawing/2014/main" id="{09EE0C84-283C-418B-A903-22B0C68BA7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69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room&#10;&#10;Description automatically generated">
            <a:extLst>
              <a:ext uri="{FF2B5EF4-FFF2-40B4-BE49-F238E27FC236}">
                <a16:creationId xmlns:a16="http://schemas.microsoft.com/office/drawing/2014/main" id="{739A4EA2-22DB-4227-94EA-6C1BB13502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23"/>
          <a:stretch/>
        </p:blipFill>
        <p:spPr>
          <a:xfrm>
            <a:off x="20" y="-82132"/>
            <a:ext cx="12191980" cy="694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46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filled with lots of furniture&#10;&#10;Description automatically generated">
            <a:extLst>
              <a:ext uri="{FF2B5EF4-FFF2-40B4-BE49-F238E27FC236}">
                <a16:creationId xmlns:a16="http://schemas.microsoft.com/office/drawing/2014/main" id="{212F7D8D-9DA3-4267-A911-EF765F5C90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59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099FCF-A798-478B-8610-C4ADE2C850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9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70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5B30E2-4214-40B6-B69E-BE640D694D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10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08CDA0-523C-4381-8728-20B4B3569E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812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8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Cahoy</dc:creator>
  <cp:lastModifiedBy>Ryan Cahoy</cp:lastModifiedBy>
  <cp:revision>6</cp:revision>
  <dcterms:created xsi:type="dcterms:W3CDTF">2019-12-09T22:51:05Z</dcterms:created>
  <dcterms:modified xsi:type="dcterms:W3CDTF">2019-12-10T12:38:28Z</dcterms:modified>
</cp:coreProperties>
</file>